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8"/>
  </p:notesMasterIdLst>
  <p:handoutMasterIdLst>
    <p:handoutMasterId r:id="rId49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378" r:id="rId29"/>
    <p:sldId id="371" r:id="rId30"/>
    <p:sldId id="372" r:id="rId31"/>
    <p:sldId id="388" r:id="rId32"/>
    <p:sldId id="387" r:id="rId33"/>
    <p:sldId id="389" r:id="rId34"/>
    <p:sldId id="386" r:id="rId35"/>
    <p:sldId id="382" r:id="rId36"/>
    <p:sldId id="383" r:id="rId37"/>
    <p:sldId id="391" r:id="rId38"/>
    <p:sldId id="384" r:id="rId39"/>
    <p:sldId id="385" r:id="rId40"/>
    <p:sldId id="392" r:id="rId41"/>
    <p:sldId id="390" r:id="rId42"/>
    <p:sldId id="393" r:id="rId43"/>
    <p:sldId id="394" r:id="rId44"/>
    <p:sldId id="406" r:id="rId45"/>
    <p:sldId id="408" r:id="rId46"/>
    <p:sldId id="395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77589" autoAdjust="0"/>
  </p:normalViewPr>
  <p:slideViewPr>
    <p:cSldViewPr snapToGrid="0" snapToObjects="1">
      <p:cViewPr>
        <p:scale>
          <a:sx n="108" d="100"/>
          <a:sy n="108" d="100"/>
        </p:scale>
        <p:origin x="-464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 and tools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4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Big ball of mud</a:t>
            </a:r>
            <a:endParaRPr lang="en-US" sz="20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Cloud Native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Rise of the Microservice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Anticorruption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add and remove resources</a:t>
            </a:r>
            <a:endParaRPr lang="en-US" sz="2300" dirty="0">
              <a:solidFill>
                <a:schemeClr val="accent6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8551408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715167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Albert Einstein said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“the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definition of insanity is doing something over and over again and expecting a different result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.”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Use </a:t>
            </a:r>
            <a:r>
              <a:rPr lang="en-US" dirty="0">
                <a:solidFill>
                  <a:srgbClr val="FFFFFF"/>
                </a:solidFill>
              </a:rPr>
              <a:t>Ubiquitous Language, Design by Contract (</a:t>
            </a:r>
            <a:r>
              <a:rPr lang="en-US" dirty="0" err="1">
                <a:solidFill>
                  <a:srgbClr val="FFFFFF"/>
                </a:solidFill>
              </a:rPr>
              <a:t>DbC</a:t>
            </a:r>
            <a:r>
              <a:rPr lang="en-US" dirty="0">
                <a:solidFill>
                  <a:srgbClr val="FFFFFF"/>
                </a:solidFill>
              </a:rPr>
              <a:t>), Automated Tests, </a:t>
            </a:r>
            <a:r>
              <a:rPr lang="en-US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Driven Design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		Microservices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418131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Sub-Domain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Context Map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29904</TotalTime>
  <Words>1350</Words>
  <Application>Microsoft Macintosh PowerPoint</Application>
  <PresentationFormat>On-screen Show (16:9)</PresentationFormat>
  <Paragraphs>269</Paragraphs>
  <Slides>43</Slides>
  <Notes>41</Notes>
  <HiddenSlides>15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276</cp:revision>
  <dcterms:created xsi:type="dcterms:W3CDTF">2015-10-05T21:15:00Z</dcterms:created>
  <dcterms:modified xsi:type="dcterms:W3CDTF">2016-05-18T05:07:06Z</dcterms:modified>
  <cp:category/>
</cp:coreProperties>
</file>